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ownloads\ef196023234cd91280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66800" y="6858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UỶ BAN NHÂN DÂN QUẬN 8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124200" y="1447800"/>
            <a:ext cx="3529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(3 – 4 TUỔI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667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(05/5/2020)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6400" y="4343400"/>
            <a:ext cx="5506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kèn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7400" y="10668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10.photo.talk.zdn.vn/8905935329208309974/4d46a286e0e91ab743f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https://f3.photo.talk.zdn.vn/7278386229900093914/e8bc46db2a81d0df89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295400"/>
            <a:ext cx="6629400" cy="445269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40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44</cp:revision>
  <dcterms:created xsi:type="dcterms:W3CDTF">2020-04-11T02:34:12Z</dcterms:created>
  <dcterms:modified xsi:type="dcterms:W3CDTF">2020-04-24T05:53:45Z</dcterms:modified>
</cp:coreProperties>
</file>